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90E3E-4577-4B4C-93A4-98668AC947A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984649-6D93-469E-84BF-4EE3A8EC3312}">
      <dgm:prSet/>
      <dgm:spPr/>
      <dgm:t>
        <a:bodyPr/>
        <a:lstStyle/>
        <a:p>
          <a:r>
            <a:rPr lang="en-US"/>
            <a:t>Første sprint</a:t>
          </a:r>
        </a:p>
      </dgm:t>
    </dgm:pt>
    <dgm:pt modelId="{E3230B8F-D1E5-4401-88E5-7AB07EEDADF8}" type="parTrans" cxnId="{AB37AE1C-F560-42AF-9EFD-282A1A6A5718}">
      <dgm:prSet/>
      <dgm:spPr/>
      <dgm:t>
        <a:bodyPr/>
        <a:lstStyle/>
        <a:p>
          <a:endParaRPr lang="en-US"/>
        </a:p>
      </dgm:t>
    </dgm:pt>
    <dgm:pt modelId="{C861B250-EF46-41BA-B6DA-70F178837D7D}" type="sibTrans" cxnId="{AB37AE1C-F560-42AF-9EFD-282A1A6A5718}">
      <dgm:prSet/>
      <dgm:spPr/>
      <dgm:t>
        <a:bodyPr/>
        <a:lstStyle/>
        <a:p>
          <a:endParaRPr lang="en-US"/>
        </a:p>
      </dgm:t>
    </dgm:pt>
    <dgm:pt modelId="{1C50CD46-6283-4AA7-92BC-BD457382B84E}">
      <dgm:prSet/>
      <dgm:spPr/>
      <dgm:t>
        <a:bodyPr/>
        <a:lstStyle/>
        <a:p>
          <a:r>
            <a:rPr lang="en-US"/>
            <a:t>Kvar er vi no?</a:t>
          </a:r>
        </a:p>
      </dgm:t>
    </dgm:pt>
    <dgm:pt modelId="{C959FADD-2404-4FBC-BEC0-B1F2459DCF7C}" type="parTrans" cxnId="{95FC8F24-BB17-4F1A-8EE9-21B7E5337E43}">
      <dgm:prSet/>
      <dgm:spPr/>
      <dgm:t>
        <a:bodyPr/>
        <a:lstStyle/>
        <a:p>
          <a:endParaRPr lang="en-US"/>
        </a:p>
      </dgm:t>
    </dgm:pt>
    <dgm:pt modelId="{6D6F78E1-A8D9-434B-8433-C7D8591ECC27}" type="sibTrans" cxnId="{95FC8F24-BB17-4F1A-8EE9-21B7E5337E43}">
      <dgm:prSet/>
      <dgm:spPr/>
      <dgm:t>
        <a:bodyPr/>
        <a:lstStyle/>
        <a:p>
          <a:endParaRPr lang="en-US"/>
        </a:p>
      </dgm:t>
    </dgm:pt>
    <dgm:pt modelId="{166F9F4E-2043-4E82-851A-0F79D985DE72}">
      <dgm:prSet/>
      <dgm:spPr/>
      <dgm:t>
        <a:bodyPr/>
        <a:lstStyle/>
        <a:p>
          <a:r>
            <a:rPr lang="en-US"/>
            <a:t>Neste sprint</a:t>
          </a:r>
        </a:p>
      </dgm:t>
    </dgm:pt>
    <dgm:pt modelId="{95FAB611-29F8-411F-B615-637B5942DF88}" type="parTrans" cxnId="{7A160752-4C6A-4486-9A5A-1A9E14AF0CD9}">
      <dgm:prSet/>
      <dgm:spPr/>
      <dgm:t>
        <a:bodyPr/>
        <a:lstStyle/>
        <a:p>
          <a:endParaRPr lang="en-US"/>
        </a:p>
      </dgm:t>
    </dgm:pt>
    <dgm:pt modelId="{930AD1B3-85AB-4F0C-8968-4548B385764A}" type="sibTrans" cxnId="{7A160752-4C6A-4486-9A5A-1A9E14AF0CD9}">
      <dgm:prSet/>
      <dgm:spPr/>
      <dgm:t>
        <a:bodyPr/>
        <a:lstStyle/>
        <a:p>
          <a:endParaRPr lang="en-US"/>
        </a:p>
      </dgm:t>
    </dgm:pt>
    <dgm:pt modelId="{CFADC25D-F533-4EBF-9407-0FF892C2946F}" type="pres">
      <dgm:prSet presAssocID="{F3490E3E-4577-4B4C-93A4-98668AC947AA}" presName="linear" presStyleCnt="0">
        <dgm:presLayoutVars>
          <dgm:dir/>
          <dgm:animLvl val="lvl"/>
          <dgm:resizeHandles val="exact"/>
        </dgm:presLayoutVars>
      </dgm:prSet>
      <dgm:spPr/>
    </dgm:pt>
    <dgm:pt modelId="{63CC6667-D075-4522-B6C1-FAD5CE46CF0A}" type="pres">
      <dgm:prSet presAssocID="{9A984649-6D93-469E-84BF-4EE3A8EC3312}" presName="parentLin" presStyleCnt="0"/>
      <dgm:spPr/>
    </dgm:pt>
    <dgm:pt modelId="{52CF2670-0FB0-4B66-9D49-8794FD566036}" type="pres">
      <dgm:prSet presAssocID="{9A984649-6D93-469E-84BF-4EE3A8EC3312}" presName="parentLeftMargin" presStyleLbl="node1" presStyleIdx="0" presStyleCnt="3"/>
      <dgm:spPr/>
    </dgm:pt>
    <dgm:pt modelId="{74BB166A-A83B-4E49-8748-909A0F23FE68}" type="pres">
      <dgm:prSet presAssocID="{9A984649-6D93-469E-84BF-4EE3A8EC33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6F8A45-E09D-4BCE-819D-FE7702953D02}" type="pres">
      <dgm:prSet presAssocID="{9A984649-6D93-469E-84BF-4EE3A8EC3312}" presName="negativeSpace" presStyleCnt="0"/>
      <dgm:spPr/>
    </dgm:pt>
    <dgm:pt modelId="{BF36491E-2518-4A1C-AC5C-768CB33B9828}" type="pres">
      <dgm:prSet presAssocID="{9A984649-6D93-469E-84BF-4EE3A8EC3312}" presName="childText" presStyleLbl="conFgAcc1" presStyleIdx="0" presStyleCnt="3">
        <dgm:presLayoutVars>
          <dgm:bulletEnabled val="1"/>
        </dgm:presLayoutVars>
      </dgm:prSet>
      <dgm:spPr/>
    </dgm:pt>
    <dgm:pt modelId="{71640DE0-0AE4-4266-AE4D-843FAF041B9E}" type="pres">
      <dgm:prSet presAssocID="{C861B250-EF46-41BA-B6DA-70F178837D7D}" presName="spaceBetweenRectangles" presStyleCnt="0"/>
      <dgm:spPr/>
    </dgm:pt>
    <dgm:pt modelId="{32E26150-C98A-4975-9C8E-9AE1E7BDAF7D}" type="pres">
      <dgm:prSet presAssocID="{1C50CD46-6283-4AA7-92BC-BD457382B84E}" presName="parentLin" presStyleCnt="0"/>
      <dgm:spPr/>
    </dgm:pt>
    <dgm:pt modelId="{EF9B1053-B575-4B52-BEF7-0726E73EF64B}" type="pres">
      <dgm:prSet presAssocID="{1C50CD46-6283-4AA7-92BC-BD457382B84E}" presName="parentLeftMargin" presStyleLbl="node1" presStyleIdx="0" presStyleCnt="3"/>
      <dgm:spPr/>
    </dgm:pt>
    <dgm:pt modelId="{3D53B0B4-0273-4BCB-81A1-649BAC527908}" type="pres">
      <dgm:prSet presAssocID="{1C50CD46-6283-4AA7-92BC-BD457382B8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86E442-3532-4F66-8FFE-6198EE3F2924}" type="pres">
      <dgm:prSet presAssocID="{1C50CD46-6283-4AA7-92BC-BD457382B84E}" presName="negativeSpace" presStyleCnt="0"/>
      <dgm:spPr/>
    </dgm:pt>
    <dgm:pt modelId="{E9E005D9-3ABB-4C1E-A957-CB962D0D648C}" type="pres">
      <dgm:prSet presAssocID="{1C50CD46-6283-4AA7-92BC-BD457382B84E}" presName="childText" presStyleLbl="conFgAcc1" presStyleIdx="1" presStyleCnt="3">
        <dgm:presLayoutVars>
          <dgm:bulletEnabled val="1"/>
        </dgm:presLayoutVars>
      </dgm:prSet>
      <dgm:spPr/>
    </dgm:pt>
    <dgm:pt modelId="{6081C5BB-63E3-4475-A282-9E69A859A85C}" type="pres">
      <dgm:prSet presAssocID="{6D6F78E1-A8D9-434B-8433-C7D8591ECC27}" presName="spaceBetweenRectangles" presStyleCnt="0"/>
      <dgm:spPr/>
    </dgm:pt>
    <dgm:pt modelId="{1990C049-DE63-441A-A45C-760E652A2665}" type="pres">
      <dgm:prSet presAssocID="{166F9F4E-2043-4E82-851A-0F79D985DE72}" presName="parentLin" presStyleCnt="0"/>
      <dgm:spPr/>
    </dgm:pt>
    <dgm:pt modelId="{DAD77DEB-0E13-4B5F-8161-B71C7DF8318C}" type="pres">
      <dgm:prSet presAssocID="{166F9F4E-2043-4E82-851A-0F79D985DE72}" presName="parentLeftMargin" presStyleLbl="node1" presStyleIdx="1" presStyleCnt="3"/>
      <dgm:spPr/>
    </dgm:pt>
    <dgm:pt modelId="{0050B35D-6824-44B4-B6DA-13C208701131}" type="pres">
      <dgm:prSet presAssocID="{166F9F4E-2043-4E82-851A-0F79D985DE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B0BBB4B-A139-4E82-B48D-AE2086BE7585}" type="pres">
      <dgm:prSet presAssocID="{166F9F4E-2043-4E82-851A-0F79D985DE72}" presName="negativeSpace" presStyleCnt="0"/>
      <dgm:spPr/>
    </dgm:pt>
    <dgm:pt modelId="{B25F45CE-5232-4C98-9FBF-B1F84EFC7CCB}" type="pres">
      <dgm:prSet presAssocID="{166F9F4E-2043-4E82-851A-0F79D985DE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37AE1C-F560-42AF-9EFD-282A1A6A5718}" srcId="{F3490E3E-4577-4B4C-93A4-98668AC947AA}" destId="{9A984649-6D93-469E-84BF-4EE3A8EC3312}" srcOrd="0" destOrd="0" parTransId="{E3230B8F-D1E5-4401-88E5-7AB07EEDADF8}" sibTransId="{C861B250-EF46-41BA-B6DA-70F178837D7D}"/>
    <dgm:cxn modelId="{95FC8F24-BB17-4F1A-8EE9-21B7E5337E43}" srcId="{F3490E3E-4577-4B4C-93A4-98668AC947AA}" destId="{1C50CD46-6283-4AA7-92BC-BD457382B84E}" srcOrd="1" destOrd="0" parTransId="{C959FADD-2404-4FBC-BEC0-B1F2459DCF7C}" sibTransId="{6D6F78E1-A8D9-434B-8433-C7D8591ECC27}"/>
    <dgm:cxn modelId="{C74A3929-DFDD-4382-A319-E688FC75C662}" type="presOf" srcId="{9A984649-6D93-469E-84BF-4EE3A8EC3312}" destId="{74BB166A-A83B-4E49-8748-909A0F23FE68}" srcOrd="1" destOrd="0" presId="urn:microsoft.com/office/officeart/2005/8/layout/list1"/>
    <dgm:cxn modelId="{7A160752-4C6A-4486-9A5A-1A9E14AF0CD9}" srcId="{F3490E3E-4577-4B4C-93A4-98668AC947AA}" destId="{166F9F4E-2043-4E82-851A-0F79D985DE72}" srcOrd="2" destOrd="0" parTransId="{95FAB611-29F8-411F-B615-637B5942DF88}" sibTransId="{930AD1B3-85AB-4F0C-8968-4548B385764A}"/>
    <dgm:cxn modelId="{3B35F08A-C305-40E7-9C26-957B1331C9BC}" type="presOf" srcId="{1C50CD46-6283-4AA7-92BC-BD457382B84E}" destId="{3D53B0B4-0273-4BCB-81A1-649BAC527908}" srcOrd="1" destOrd="0" presId="urn:microsoft.com/office/officeart/2005/8/layout/list1"/>
    <dgm:cxn modelId="{A174209A-6F7E-46A0-ACAE-7C2453B0E2A1}" type="presOf" srcId="{166F9F4E-2043-4E82-851A-0F79D985DE72}" destId="{DAD77DEB-0E13-4B5F-8161-B71C7DF8318C}" srcOrd="0" destOrd="0" presId="urn:microsoft.com/office/officeart/2005/8/layout/list1"/>
    <dgm:cxn modelId="{0CAC37BE-BACA-463F-BF59-1FE9D4B034EB}" type="presOf" srcId="{F3490E3E-4577-4B4C-93A4-98668AC947AA}" destId="{CFADC25D-F533-4EBF-9407-0FF892C2946F}" srcOrd="0" destOrd="0" presId="urn:microsoft.com/office/officeart/2005/8/layout/list1"/>
    <dgm:cxn modelId="{BA2522CA-94DB-49BE-BEBC-9228A1D2AD08}" type="presOf" srcId="{166F9F4E-2043-4E82-851A-0F79D985DE72}" destId="{0050B35D-6824-44B4-B6DA-13C208701131}" srcOrd="1" destOrd="0" presId="urn:microsoft.com/office/officeart/2005/8/layout/list1"/>
    <dgm:cxn modelId="{719CE2DF-D51D-4381-8357-F98F7DC4865A}" type="presOf" srcId="{9A984649-6D93-469E-84BF-4EE3A8EC3312}" destId="{52CF2670-0FB0-4B66-9D49-8794FD566036}" srcOrd="0" destOrd="0" presId="urn:microsoft.com/office/officeart/2005/8/layout/list1"/>
    <dgm:cxn modelId="{896121F8-6A8E-446E-8D3A-9E5932E58983}" type="presOf" srcId="{1C50CD46-6283-4AA7-92BC-BD457382B84E}" destId="{EF9B1053-B575-4B52-BEF7-0726E73EF64B}" srcOrd="0" destOrd="0" presId="urn:microsoft.com/office/officeart/2005/8/layout/list1"/>
    <dgm:cxn modelId="{1D1B3647-EA6A-478E-A16F-036DAB33A2C9}" type="presParOf" srcId="{CFADC25D-F533-4EBF-9407-0FF892C2946F}" destId="{63CC6667-D075-4522-B6C1-FAD5CE46CF0A}" srcOrd="0" destOrd="0" presId="urn:microsoft.com/office/officeart/2005/8/layout/list1"/>
    <dgm:cxn modelId="{8EED98D6-9970-4D80-A240-DB15DCD0E9A9}" type="presParOf" srcId="{63CC6667-D075-4522-B6C1-FAD5CE46CF0A}" destId="{52CF2670-0FB0-4B66-9D49-8794FD566036}" srcOrd="0" destOrd="0" presId="urn:microsoft.com/office/officeart/2005/8/layout/list1"/>
    <dgm:cxn modelId="{BF592168-E22C-46C0-BD1A-EBE8F3A15E98}" type="presParOf" srcId="{63CC6667-D075-4522-B6C1-FAD5CE46CF0A}" destId="{74BB166A-A83B-4E49-8748-909A0F23FE68}" srcOrd="1" destOrd="0" presId="urn:microsoft.com/office/officeart/2005/8/layout/list1"/>
    <dgm:cxn modelId="{11246A20-FF49-4C1A-833B-70ABF80D8D09}" type="presParOf" srcId="{CFADC25D-F533-4EBF-9407-0FF892C2946F}" destId="{E16F8A45-E09D-4BCE-819D-FE7702953D02}" srcOrd="1" destOrd="0" presId="urn:microsoft.com/office/officeart/2005/8/layout/list1"/>
    <dgm:cxn modelId="{C99CEF15-8C4E-4F0A-A1F5-F57BFA419EFA}" type="presParOf" srcId="{CFADC25D-F533-4EBF-9407-0FF892C2946F}" destId="{BF36491E-2518-4A1C-AC5C-768CB33B9828}" srcOrd="2" destOrd="0" presId="urn:microsoft.com/office/officeart/2005/8/layout/list1"/>
    <dgm:cxn modelId="{95440202-05F6-4BD7-A0FB-5DDE949E161C}" type="presParOf" srcId="{CFADC25D-F533-4EBF-9407-0FF892C2946F}" destId="{71640DE0-0AE4-4266-AE4D-843FAF041B9E}" srcOrd="3" destOrd="0" presId="urn:microsoft.com/office/officeart/2005/8/layout/list1"/>
    <dgm:cxn modelId="{21541FBB-B413-4669-8B10-8AC48A18C1F5}" type="presParOf" srcId="{CFADC25D-F533-4EBF-9407-0FF892C2946F}" destId="{32E26150-C98A-4975-9C8E-9AE1E7BDAF7D}" srcOrd="4" destOrd="0" presId="urn:microsoft.com/office/officeart/2005/8/layout/list1"/>
    <dgm:cxn modelId="{E6E3D3F0-EDB7-4FD3-9629-DEBB8FAB99D8}" type="presParOf" srcId="{32E26150-C98A-4975-9C8E-9AE1E7BDAF7D}" destId="{EF9B1053-B575-4B52-BEF7-0726E73EF64B}" srcOrd="0" destOrd="0" presId="urn:microsoft.com/office/officeart/2005/8/layout/list1"/>
    <dgm:cxn modelId="{357D6E03-3A04-471E-A175-8CE0AAB6F8D9}" type="presParOf" srcId="{32E26150-C98A-4975-9C8E-9AE1E7BDAF7D}" destId="{3D53B0B4-0273-4BCB-81A1-649BAC527908}" srcOrd="1" destOrd="0" presId="urn:microsoft.com/office/officeart/2005/8/layout/list1"/>
    <dgm:cxn modelId="{A3B51E17-B523-4971-B8AD-BF549DF1C43A}" type="presParOf" srcId="{CFADC25D-F533-4EBF-9407-0FF892C2946F}" destId="{E286E442-3532-4F66-8FFE-6198EE3F2924}" srcOrd="5" destOrd="0" presId="urn:microsoft.com/office/officeart/2005/8/layout/list1"/>
    <dgm:cxn modelId="{6A499D74-4295-4469-8190-71229D097268}" type="presParOf" srcId="{CFADC25D-F533-4EBF-9407-0FF892C2946F}" destId="{E9E005D9-3ABB-4C1E-A957-CB962D0D648C}" srcOrd="6" destOrd="0" presId="urn:microsoft.com/office/officeart/2005/8/layout/list1"/>
    <dgm:cxn modelId="{17069B19-5528-479B-A0F4-ABBF58BB92C1}" type="presParOf" srcId="{CFADC25D-F533-4EBF-9407-0FF892C2946F}" destId="{6081C5BB-63E3-4475-A282-9E69A859A85C}" srcOrd="7" destOrd="0" presId="urn:microsoft.com/office/officeart/2005/8/layout/list1"/>
    <dgm:cxn modelId="{8A7033AE-01A5-47BD-A55B-450BA6B39BD6}" type="presParOf" srcId="{CFADC25D-F533-4EBF-9407-0FF892C2946F}" destId="{1990C049-DE63-441A-A45C-760E652A2665}" srcOrd="8" destOrd="0" presId="urn:microsoft.com/office/officeart/2005/8/layout/list1"/>
    <dgm:cxn modelId="{0BCFE956-2306-4D7B-967D-E7EA2A3A68C9}" type="presParOf" srcId="{1990C049-DE63-441A-A45C-760E652A2665}" destId="{DAD77DEB-0E13-4B5F-8161-B71C7DF8318C}" srcOrd="0" destOrd="0" presId="urn:microsoft.com/office/officeart/2005/8/layout/list1"/>
    <dgm:cxn modelId="{0B7D292A-1228-4363-A8D4-F14A592BBC37}" type="presParOf" srcId="{1990C049-DE63-441A-A45C-760E652A2665}" destId="{0050B35D-6824-44B4-B6DA-13C208701131}" srcOrd="1" destOrd="0" presId="urn:microsoft.com/office/officeart/2005/8/layout/list1"/>
    <dgm:cxn modelId="{5A49F83F-67C5-44A6-B0C0-40C6DB617D87}" type="presParOf" srcId="{CFADC25D-F533-4EBF-9407-0FF892C2946F}" destId="{0B0BBB4B-A139-4E82-B48D-AE2086BE7585}" srcOrd="9" destOrd="0" presId="urn:microsoft.com/office/officeart/2005/8/layout/list1"/>
    <dgm:cxn modelId="{5CAD85CE-5CF9-4B7C-B9CA-C9D4E12326F7}" type="presParOf" srcId="{CFADC25D-F533-4EBF-9407-0FF892C2946F}" destId="{B25F45CE-5232-4C98-9FBF-B1F84EFC7CC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675478-7076-4D15-806C-EF61AB88F19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301B701-A547-4B4D-914C-DF80F1BE1243}">
      <dgm:prSet/>
      <dgm:spPr/>
      <dgm:t>
        <a:bodyPr/>
        <a:lstStyle/>
        <a:p>
          <a:r>
            <a:rPr lang="nn-NO"/>
            <a:t>Personas - Utviklarar</a:t>
          </a:r>
          <a:endParaRPr lang="en-US"/>
        </a:p>
      </dgm:t>
    </dgm:pt>
    <dgm:pt modelId="{2A70D551-4250-4842-BFF0-76C3F0A3ECCA}" type="parTrans" cxnId="{381FC1D1-55DE-4BD7-AB5F-DFEA81EB4D98}">
      <dgm:prSet/>
      <dgm:spPr/>
      <dgm:t>
        <a:bodyPr/>
        <a:lstStyle/>
        <a:p>
          <a:endParaRPr lang="en-US"/>
        </a:p>
      </dgm:t>
    </dgm:pt>
    <dgm:pt modelId="{B2B7FF37-9AA7-425E-BAC7-AADAB646FB79}" type="sibTrans" cxnId="{381FC1D1-55DE-4BD7-AB5F-DFEA81EB4D98}">
      <dgm:prSet/>
      <dgm:spPr/>
      <dgm:t>
        <a:bodyPr/>
        <a:lstStyle/>
        <a:p>
          <a:endParaRPr lang="en-US"/>
        </a:p>
      </dgm:t>
    </dgm:pt>
    <dgm:pt modelId="{5618E1DE-1A26-4131-ACD8-C8CF532F1F71}">
      <dgm:prSet/>
      <dgm:spPr/>
      <dgm:t>
        <a:bodyPr/>
        <a:lstStyle/>
        <a:p>
          <a:r>
            <a:rPr lang="nn-NO"/>
            <a:t>Scenarios – Hente data frå Fire Guard API til bruk I en webapplikasjon</a:t>
          </a:r>
          <a:endParaRPr lang="en-US"/>
        </a:p>
      </dgm:t>
    </dgm:pt>
    <dgm:pt modelId="{0CFC19FC-1B0E-4312-85DE-8DE06447D4C5}" type="parTrans" cxnId="{121C933C-0912-47DA-871B-DDFC23E86C0F}">
      <dgm:prSet/>
      <dgm:spPr/>
      <dgm:t>
        <a:bodyPr/>
        <a:lstStyle/>
        <a:p>
          <a:endParaRPr lang="en-US"/>
        </a:p>
      </dgm:t>
    </dgm:pt>
    <dgm:pt modelId="{EF71ACB6-A0A5-427F-AEC0-E828D4FCDE55}" type="sibTrans" cxnId="{121C933C-0912-47DA-871B-DDFC23E86C0F}">
      <dgm:prSet/>
      <dgm:spPr/>
      <dgm:t>
        <a:bodyPr/>
        <a:lstStyle/>
        <a:p>
          <a:endParaRPr lang="en-US"/>
        </a:p>
      </dgm:t>
    </dgm:pt>
    <dgm:pt modelId="{043F51E7-5C70-4D6B-883A-55E5BC771DCD}">
      <dgm:prSet/>
      <dgm:spPr/>
      <dgm:t>
        <a:bodyPr/>
        <a:lstStyle/>
        <a:p>
          <a:r>
            <a:rPr lang="nn-NO"/>
            <a:t>Brukarhistoriar – Utvikler i YR som vil utvide informasjonen om brannrisiko. Henter informasjon fra FireGuard API for å integrere i webapplikasjonen til YR. HTTP requesten frå utvikleren returnerer TTO</a:t>
          </a:r>
          <a:endParaRPr lang="en-US"/>
        </a:p>
      </dgm:t>
    </dgm:pt>
    <dgm:pt modelId="{83F9636D-709F-4E90-9B25-1FEF1C261B38}" type="parTrans" cxnId="{2D8ECB46-21D5-4D93-93B1-A51060F1D558}">
      <dgm:prSet/>
      <dgm:spPr/>
      <dgm:t>
        <a:bodyPr/>
        <a:lstStyle/>
        <a:p>
          <a:endParaRPr lang="en-US"/>
        </a:p>
      </dgm:t>
    </dgm:pt>
    <dgm:pt modelId="{8ECC0FAB-97DE-4651-AA30-7A9C4709EDA1}" type="sibTrans" cxnId="{2D8ECB46-21D5-4D93-93B1-A51060F1D558}">
      <dgm:prSet/>
      <dgm:spPr/>
      <dgm:t>
        <a:bodyPr/>
        <a:lstStyle/>
        <a:p>
          <a:endParaRPr lang="en-US"/>
        </a:p>
      </dgm:t>
    </dgm:pt>
    <dgm:pt modelId="{F53F1135-0D64-45D3-BCA3-9D486E4E9637}">
      <dgm:prSet/>
      <dgm:spPr/>
      <dgm:t>
        <a:bodyPr/>
        <a:lstStyle/>
        <a:p>
          <a:r>
            <a:rPr lang="nn-NO"/>
            <a:t>Funksjonalitet – RestAPI, lagring I database, logikk for å rute informasjon på en god måte</a:t>
          </a:r>
          <a:endParaRPr lang="en-US"/>
        </a:p>
      </dgm:t>
    </dgm:pt>
    <dgm:pt modelId="{96A64782-7D31-429A-984E-565F84CF6897}" type="parTrans" cxnId="{40903C92-4264-4529-B942-07B42EDB7D87}">
      <dgm:prSet/>
      <dgm:spPr/>
      <dgm:t>
        <a:bodyPr/>
        <a:lstStyle/>
        <a:p>
          <a:endParaRPr lang="en-US"/>
        </a:p>
      </dgm:t>
    </dgm:pt>
    <dgm:pt modelId="{844A625B-9466-4286-A0D5-69326A9A3EF2}" type="sibTrans" cxnId="{40903C92-4264-4529-B942-07B42EDB7D87}">
      <dgm:prSet/>
      <dgm:spPr/>
      <dgm:t>
        <a:bodyPr/>
        <a:lstStyle/>
        <a:p>
          <a:endParaRPr lang="en-US"/>
        </a:p>
      </dgm:t>
    </dgm:pt>
    <dgm:pt modelId="{10E82ABE-1DCD-4C7D-9325-70FB9FAEA30F}" type="pres">
      <dgm:prSet presAssocID="{71675478-7076-4D15-806C-EF61AB88F192}" presName="Name0" presStyleCnt="0">
        <dgm:presLayoutVars>
          <dgm:dir/>
          <dgm:resizeHandles val="exact"/>
        </dgm:presLayoutVars>
      </dgm:prSet>
      <dgm:spPr/>
    </dgm:pt>
    <dgm:pt modelId="{364424B0-502C-4B8C-AFF1-D7A2B72A4A90}" type="pres">
      <dgm:prSet presAssocID="{A301B701-A547-4B4D-914C-DF80F1BE1243}" presName="node" presStyleLbl="node1" presStyleIdx="0" presStyleCnt="4">
        <dgm:presLayoutVars>
          <dgm:bulletEnabled val="1"/>
        </dgm:presLayoutVars>
      </dgm:prSet>
      <dgm:spPr/>
    </dgm:pt>
    <dgm:pt modelId="{8EF8B9BC-5A66-4169-B490-0CAA66F7D3B9}" type="pres">
      <dgm:prSet presAssocID="{B2B7FF37-9AA7-425E-BAC7-AADAB646FB79}" presName="sibTrans" presStyleLbl="sibTrans1D1" presStyleIdx="0" presStyleCnt="3"/>
      <dgm:spPr/>
    </dgm:pt>
    <dgm:pt modelId="{791AD4DE-ACC4-4D76-AF86-1EEAA2936F55}" type="pres">
      <dgm:prSet presAssocID="{B2B7FF37-9AA7-425E-BAC7-AADAB646FB79}" presName="connectorText" presStyleLbl="sibTrans1D1" presStyleIdx="0" presStyleCnt="3"/>
      <dgm:spPr/>
    </dgm:pt>
    <dgm:pt modelId="{DF77A420-5226-43A9-8B6B-39F9FAE87AFB}" type="pres">
      <dgm:prSet presAssocID="{5618E1DE-1A26-4131-ACD8-C8CF532F1F71}" presName="node" presStyleLbl="node1" presStyleIdx="1" presStyleCnt="4">
        <dgm:presLayoutVars>
          <dgm:bulletEnabled val="1"/>
        </dgm:presLayoutVars>
      </dgm:prSet>
      <dgm:spPr/>
    </dgm:pt>
    <dgm:pt modelId="{D3E65647-1153-49DF-B449-534FA900C216}" type="pres">
      <dgm:prSet presAssocID="{EF71ACB6-A0A5-427F-AEC0-E828D4FCDE55}" presName="sibTrans" presStyleLbl="sibTrans1D1" presStyleIdx="1" presStyleCnt="3"/>
      <dgm:spPr/>
    </dgm:pt>
    <dgm:pt modelId="{2FCD8363-9AEF-4400-B383-CB1DCBD5E8D0}" type="pres">
      <dgm:prSet presAssocID="{EF71ACB6-A0A5-427F-AEC0-E828D4FCDE55}" presName="connectorText" presStyleLbl="sibTrans1D1" presStyleIdx="1" presStyleCnt="3"/>
      <dgm:spPr/>
    </dgm:pt>
    <dgm:pt modelId="{97D27234-3CAA-46A1-9DB9-EFF59EF48C51}" type="pres">
      <dgm:prSet presAssocID="{043F51E7-5C70-4D6B-883A-55E5BC771DCD}" presName="node" presStyleLbl="node1" presStyleIdx="2" presStyleCnt="4">
        <dgm:presLayoutVars>
          <dgm:bulletEnabled val="1"/>
        </dgm:presLayoutVars>
      </dgm:prSet>
      <dgm:spPr/>
    </dgm:pt>
    <dgm:pt modelId="{E032E586-D7D7-4D9C-A13D-B1460441FB54}" type="pres">
      <dgm:prSet presAssocID="{8ECC0FAB-97DE-4651-AA30-7A9C4709EDA1}" presName="sibTrans" presStyleLbl="sibTrans1D1" presStyleIdx="2" presStyleCnt="3"/>
      <dgm:spPr/>
    </dgm:pt>
    <dgm:pt modelId="{554D618E-D805-4AE2-A6A7-C571372A31AE}" type="pres">
      <dgm:prSet presAssocID="{8ECC0FAB-97DE-4651-AA30-7A9C4709EDA1}" presName="connectorText" presStyleLbl="sibTrans1D1" presStyleIdx="2" presStyleCnt="3"/>
      <dgm:spPr/>
    </dgm:pt>
    <dgm:pt modelId="{B71DBABF-2AD3-4B4D-BD3D-0481E35A6308}" type="pres">
      <dgm:prSet presAssocID="{F53F1135-0D64-45D3-BCA3-9D486E4E9637}" presName="node" presStyleLbl="node1" presStyleIdx="3" presStyleCnt="4">
        <dgm:presLayoutVars>
          <dgm:bulletEnabled val="1"/>
        </dgm:presLayoutVars>
      </dgm:prSet>
      <dgm:spPr/>
    </dgm:pt>
  </dgm:ptLst>
  <dgm:cxnLst>
    <dgm:cxn modelId="{96868804-E30C-47DC-953D-96DE33622351}" type="presOf" srcId="{F53F1135-0D64-45D3-BCA3-9D486E4E9637}" destId="{B71DBABF-2AD3-4B4D-BD3D-0481E35A6308}" srcOrd="0" destOrd="0" presId="urn:microsoft.com/office/officeart/2016/7/layout/RepeatingBendingProcessNew"/>
    <dgm:cxn modelId="{B5E60F26-601C-4A74-85DC-40F24F97589D}" type="presOf" srcId="{EF71ACB6-A0A5-427F-AEC0-E828D4FCDE55}" destId="{D3E65647-1153-49DF-B449-534FA900C216}" srcOrd="0" destOrd="0" presId="urn:microsoft.com/office/officeart/2016/7/layout/RepeatingBendingProcessNew"/>
    <dgm:cxn modelId="{23B0D332-9BE9-431D-9FD3-DF11AA4C7BEC}" type="presOf" srcId="{A301B701-A547-4B4D-914C-DF80F1BE1243}" destId="{364424B0-502C-4B8C-AFF1-D7A2B72A4A90}" srcOrd="0" destOrd="0" presId="urn:microsoft.com/office/officeart/2016/7/layout/RepeatingBendingProcessNew"/>
    <dgm:cxn modelId="{121C933C-0912-47DA-871B-DDFC23E86C0F}" srcId="{71675478-7076-4D15-806C-EF61AB88F192}" destId="{5618E1DE-1A26-4131-ACD8-C8CF532F1F71}" srcOrd="1" destOrd="0" parTransId="{0CFC19FC-1B0E-4312-85DE-8DE06447D4C5}" sibTransId="{EF71ACB6-A0A5-427F-AEC0-E828D4FCDE55}"/>
    <dgm:cxn modelId="{2D8ECB46-21D5-4D93-93B1-A51060F1D558}" srcId="{71675478-7076-4D15-806C-EF61AB88F192}" destId="{043F51E7-5C70-4D6B-883A-55E5BC771DCD}" srcOrd="2" destOrd="0" parTransId="{83F9636D-709F-4E90-9B25-1FEF1C261B38}" sibTransId="{8ECC0FAB-97DE-4651-AA30-7A9C4709EDA1}"/>
    <dgm:cxn modelId="{E0CC058B-BA8C-4F1F-9AA2-6103ABED599A}" type="presOf" srcId="{B2B7FF37-9AA7-425E-BAC7-AADAB646FB79}" destId="{791AD4DE-ACC4-4D76-AF86-1EEAA2936F55}" srcOrd="1" destOrd="0" presId="urn:microsoft.com/office/officeart/2016/7/layout/RepeatingBendingProcessNew"/>
    <dgm:cxn modelId="{40903C92-4264-4529-B942-07B42EDB7D87}" srcId="{71675478-7076-4D15-806C-EF61AB88F192}" destId="{F53F1135-0D64-45D3-BCA3-9D486E4E9637}" srcOrd="3" destOrd="0" parTransId="{96A64782-7D31-429A-984E-565F84CF6897}" sibTransId="{844A625B-9466-4286-A0D5-69326A9A3EF2}"/>
    <dgm:cxn modelId="{E987729A-2F14-498B-B621-4DD1C7964C5A}" type="presOf" srcId="{8ECC0FAB-97DE-4651-AA30-7A9C4709EDA1}" destId="{554D618E-D805-4AE2-A6A7-C571372A31AE}" srcOrd="1" destOrd="0" presId="urn:microsoft.com/office/officeart/2016/7/layout/RepeatingBendingProcessNew"/>
    <dgm:cxn modelId="{401AF49C-439A-49FB-86A4-727E8621F9C1}" type="presOf" srcId="{043F51E7-5C70-4D6B-883A-55E5BC771DCD}" destId="{97D27234-3CAA-46A1-9DB9-EFF59EF48C51}" srcOrd="0" destOrd="0" presId="urn:microsoft.com/office/officeart/2016/7/layout/RepeatingBendingProcessNew"/>
    <dgm:cxn modelId="{410645BE-05BA-4D34-994B-6414CBD90A03}" type="presOf" srcId="{71675478-7076-4D15-806C-EF61AB88F192}" destId="{10E82ABE-1DCD-4C7D-9325-70FB9FAEA30F}" srcOrd="0" destOrd="0" presId="urn:microsoft.com/office/officeart/2016/7/layout/RepeatingBendingProcessNew"/>
    <dgm:cxn modelId="{381FC1D1-55DE-4BD7-AB5F-DFEA81EB4D98}" srcId="{71675478-7076-4D15-806C-EF61AB88F192}" destId="{A301B701-A547-4B4D-914C-DF80F1BE1243}" srcOrd="0" destOrd="0" parTransId="{2A70D551-4250-4842-BFF0-76C3F0A3ECCA}" sibTransId="{B2B7FF37-9AA7-425E-BAC7-AADAB646FB79}"/>
    <dgm:cxn modelId="{156CA8E3-D52D-4E83-9C5C-59D3B4E5DB5A}" type="presOf" srcId="{EF71ACB6-A0A5-427F-AEC0-E828D4FCDE55}" destId="{2FCD8363-9AEF-4400-B383-CB1DCBD5E8D0}" srcOrd="1" destOrd="0" presId="urn:microsoft.com/office/officeart/2016/7/layout/RepeatingBendingProcessNew"/>
    <dgm:cxn modelId="{4A552EEB-9517-4B14-90C6-B1F01EA8273F}" type="presOf" srcId="{8ECC0FAB-97DE-4651-AA30-7A9C4709EDA1}" destId="{E032E586-D7D7-4D9C-A13D-B1460441FB54}" srcOrd="0" destOrd="0" presId="urn:microsoft.com/office/officeart/2016/7/layout/RepeatingBendingProcessNew"/>
    <dgm:cxn modelId="{7B0CD2EC-02FD-49C9-898E-8AD895BAA74B}" type="presOf" srcId="{B2B7FF37-9AA7-425E-BAC7-AADAB646FB79}" destId="{8EF8B9BC-5A66-4169-B490-0CAA66F7D3B9}" srcOrd="0" destOrd="0" presId="urn:microsoft.com/office/officeart/2016/7/layout/RepeatingBendingProcessNew"/>
    <dgm:cxn modelId="{4EB821ED-6A90-4E44-B6BA-0211031C7A6C}" type="presOf" srcId="{5618E1DE-1A26-4131-ACD8-C8CF532F1F71}" destId="{DF77A420-5226-43A9-8B6B-39F9FAE87AFB}" srcOrd="0" destOrd="0" presId="urn:microsoft.com/office/officeart/2016/7/layout/RepeatingBendingProcessNew"/>
    <dgm:cxn modelId="{837BB1F9-471F-439E-B97E-DAF21A821C4A}" type="presParOf" srcId="{10E82ABE-1DCD-4C7D-9325-70FB9FAEA30F}" destId="{364424B0-502C-4B8C-AFF1-D7A2B72A4A90}" srcOrd="0" destOrd="0" presId="urn:microsoft.com/office/officeart/2016/7/layout/RepeatingBendingProcessNew"/>
    <dgm:cxn modelId="{1DD1B0FD-CCD5-44B1-88F7-87BF76BCD7C0}" type="presParOf" srcId="{10E82ABE-1DCD-4C7D-9325-70FB9FAEA30F}" destId="{8EF8B9BC-5A66-4169-B490-0CAA66F7D3B9}" srcOrd="1" destOrd="0" presId="urn:microsoft.com/office/officeart/2016/7/layout/RepeatingBendingProcessNew"/>
    <dgm:cxn modelId="{3256A3B7-0605-404B-918A-19DAFB322C39}" type="presParOf" srcId="{8EF8B9BC-5A66-4169-B490-0CAA66F7D3B9}" destId="{791AD4DE-ACC4-4D76-AF86-1EEAA2936F55}" srcOrd="0" destOrd="0" presId="urn:microsoft.com/office/officeart/2016/7/layout/RepeatingBendingProcessNew"/>
    <dgm:cxn modelId="{81A126FC-74F9-428A-95BE-97E719F79603}" type="presParOf" srcId="{10E82ABE-1DCD-4C7D-9325-70FB9FAEA30F}" destId="{DF77A420-5226-43A9-8B6B-39F9FAE87AFB}" srcOrd="2" destOrd="0" presId="urn:microsoft.com/office/officeart/2016/7/layout/RepeatingBendingProcessNew"/>
    <dgm:cxn modelId="{4362FFD9-1C46-4078-B166-BBE63971537B}" type="presParOf" srcId="{10E82ABE-1DCD-4C7D-9325-70FB9FAEA30F}" destId="{D3E65647-1153-49DF-B449-534FA900C216}" srcOrd="3" destOrd="0" presId="urn:microsoft.com/office/officeart/2016/7/layout/RepeatingBendingProcessNew"/>
    <dgm:cxn modelId="{78A2C8AA-874A-485E-A5C0-D2F91A4AA488}" type="presParOf" srcId="{D3E65647-1153-49DF-B449-534FA900C216}" destId="{2FCD8363-9AEF-4400-B383-CB1DCBD5E8D0}" srcOrd="0" destOrd="0" presId="urn:microsoft.com/office/officeart/2016/7/layout/RepeatingBendingProcessNew"/>
    <dgm:cxn modelId="{D8AB82C9-5900-431D-91DA-938FD1175CB0}" type="presParOf" srcId="{10E82ABE-1DCD-4C7D-9325-70FB9FAEA30F}" destId="{97D27234-3CAA-46A1-9DB9-EFF59EF48C51}" srcOrd="4" destOrd="0" presId="urn:microsoft.com/office/officeart/2016/7/layout/RepeatingBendingProcessNew"/>
    <dgm:cxn modelId="{2ADEF001-BF7D-4AE0-888D-749CE07AB20E}" type="presParOf" srcId="{10E82ABE-1DCD-4C7D-9325-70FB9FAEA30F}" destId="{E032E586-D7D7-4D9C-A13D-B1460441FB54}" srcOrd="5" destOrd="0" presId="urn:microsoft.com/office/officeart/2016/7/layout/RepeatingBendingProcessNew"/>
    <dgm:cxn modelId="{39C02DBC-15BC-4F65-A6E5-551965A1D370}" type="presParOf" srcId="{E032E586-D7D7-4D9C-A13D-B1460441FB54}" destId="{554D618E-D805-4AE2-A6A7-C571372A31AE}" srcOrd="0" destOrd="0" presId="urn:microsoft.com/office/officeart/2016/7/layout/RepeatingBendingProcessNew"/>
    <dgm:cxn modelId="{96BCD7CE-BA9F-4A21-8002-1277A2C13169}" type="presParOf" srcId="{10E82ABE-1DCD-4C7D-9325-70FB9FAEA30F}" destId="{B71DBABF-2AD3-4B4D-BD3D-0481E35A6308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6491E-2518-4A1C-AC5C-768CB33B9828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B166A-A83B-4E49-8748-909A0F23FE68}">
      <dsp:nvSpPr>
        <dsp:cNvPr id="0" name=""/>
        <dsp:cNvSpPr/>
      </dsp:nvSpPr>
      <dsp:spPr>
        <a:xfrm>
          <a:off x="333341" y="4802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Første sprint</a:t>
          </a:r>
        </a:p>
      </dsp:txBody>
      <dsp:txXfrm>
        <a:off x="392424" y="107103"/>
        <a:ext cx="4548617" cy="1092154"/>
      </dsp:txXfrm>
    </dsp:sp>
    <dsp:sp modelId="{E9E005D9-3ABB-4C1E-A957-CB962D0D648C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3B0B4-0273-4BCB-81A1-649BAC527908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Kvar er vi no?</a:t>
          </a:r>
        </a:p>
      </dsp:txBody>
      <dsp:txXfrm>
        <a:off x="392424" y="1966863"/>
        <a:ext cx="4548617" cy="1092154"/>
      </dsp:txXfrm>
    </dsp:sp>
    <dsp:sp modelId="{B25F45CE-5232-4C98-9FBF-B1F84EFC7CCB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0B35D-6824-44B4-B6DA-13C208701131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Neste sprint</a:t>
          </a:r>
        </a:p>
      </dsp:txBody>
      <dsp:txXfrm>
        <a:off x="392424" y="3826623"/>
        <a:ext cx="4548617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8B9BC-5A66-4169-B490-0CAA66F7D3B9}">
      <dsp:nvSpPr>
        <dsp:cNvPr id="0" name=""/>
        <dsp:cNvSpPr/>
      </dsp:nvSpPr>
      <dsp:spPr>
        <a:xfrm>
          <a:off x="3578798" y="728330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5350" y="771083"/>
        <a:ext cx="29668" cy="5933"/>
      </dsp:txXfrm>
    </dsp:sp>
    <dsp:sp modelId="{364424B0-502C-4B8C-AFF1-D7A2B72A4A90}">
      <dsp:nvSpPr>
        <dsp:cNvPr id="0" name=""/>
        <dsp:cNvSpPr/>
      </dsp:nvSpPr>
      <dsp:spPr>
        <a:xfrm>
          <a:off x="1000712" y="84"/>
          <a:ext cx="2579885" cy="1547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300" kern="1200"/>
            <a:t>Personas - Utviklarar</a:t>
          </a:r>
          <a:endParaRPr lang="en-US" sz="1300" kern="1200"/>
        </a:p>
      </dsp:txBody>
      <dsp:txXfrm>
        <a:off x="1000712" y="84"/>
        <a:ext cx="2579885" cy="1547931"/>
      </dsp:txXfrm>
    </dsp:sp>
    <dsp:sp modelId="{D3E65647-1153-49DF-B449-534FA900C216}">
      <dsp:nvSpPr>
        <dsp:cNvPr id="0" name=""/>
        <dsp:cNvSpPr/>
      </dsp:nvSpPr>
      <dsp:spPr>
        <a:xfrm>
          <a:off x="6752057" y="728330"/>
          <a:ext cx="5627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77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8609" y="771083"/>
        <a:ext cx="29668" cy="5933"/>
      </dsp:txXfrm>
    </dsp:sp>
    <dsp:sp modelId="{DF77A420-5226-43A9-8B6B-39F9FAE87AFB}">
      <dsp:nvSpPr>
        <dsp:cNvPr id="0" name=""/>
        <dsp:cNvSpPr/>
      </dsp:nvSpPr>
      <dsp:spPr>
        <a:xfrm>
          <a:off x="4173971" y="84"/>
          <a:ext cx="2579885" cy="15479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300" kern="1200"/>
            <a:t>Scenarios – Hente data frå Fire Guard API til bruk I en webapplikasjon</a:t>
          </a:r>
          <a:endParaRPr lang="en-US" sz="1300" kern="1200"/>
        </a:p>
      </dsp:txBody>
      <dsp:txXfrm>
        <a:off x="4173971" y="84"/>
        <a:ext cx="2579885" cy="1547931"/>
      </dsp:txXfrm>
    </dsp:sp>
    <dsp:sp modelId="{E032E586-D7D7-4D9C-A13D-B1460441FB54}">
      <dsp:nvSpPr>
        <dsp:cNvPr id="0" name=""/>
        <dsp:cNvSpPr/>
      </dsp:nvSpPr>
      <dsp:spPr>
        <a:xfrm>
          <a:off x="2290655" y="1546215"/>
          <a:ext cx="6346518" cy="562773"/>
        </a:xfrm>
        <a:custGeom>
          <a:avLst/>
          <a:gdLst/>
          <a:ahLst/>
          <a:cxnLst/>
          <a:rect l="0" t="0" r="0" b="0"/>
          <a:pathLst>
            <a:path>
              <a:moveTo>
                <a:pt x="6346518" y="0"/>
              </a:moveTo>
              <a:lnTo>
                <a:pt x="6346518" y="298486"/>
              </a:lnTo>
              <a:lnTo>
                <a:pt x="0" y="298486"/>
              </a:lnTo>
              <a:lnTo>
                <a:pt x="0" y="5627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4559" y="1824635"/>
        <a:ext cx="318709" cy="5933"/>
      </dsp:txXfrm>
    </dsp:sp>
    <dsp:sp modelId="{97D27234-3CAA-46A1-9DB9-EFF59EF48C51}">
      <dsp:nvSpPr>
        <dsp:cNvPr id="0" name=""/>
        <dsp:cNvSpPr/>
      </dsp:nvSpPr>
      <dsp:spPr>
        <a:xfrm>
          <a:off x="7347230" y="84"/>
          <a:ext cx="2579885" cy="15479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300" kern="1200"/>
            <a:t>Brukarhistoriar – Utvikler i YR som vil utvide informasjonen om brannrisiko. Henter informasjon fra FireGuard API for å integrere i webapplikasjonen til YR. HTTP requesten frå utvikleren returnerer TTO</a:t>
          </a:r>
          <a:endParaRPr lang="en-US" sz="1300" kern="1200"/>
        </a:p>
      </dsp:txBody>
      <dsp:txXfrm>
        <a:off x="7347230" y="84"/>
        <a:ext cx="2579885" cy="1547931"/>
      </dsp:txXfrm>
    </dsp:sp>
    <dsp:sp modelId="{B71DBABF-2AD3-4B4D-BD3D-0481E35A6308}">
      <dsp:nvSpPr>
        <dsp:cNvPr id="0" name=""/>
        <dsp:cNvSpPr/>
      </dsp:nvSpPr>
      <dsp:spPr>
        <a:xfrm>
          <a:off x="1000712" y="2141389"/>
          <a:ext cx="2579885" cy="15479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417" tIns="132696" rIns="126417" bIns="13269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1300" kern="1200"/>
            <a:t>Funksjonalitet – RestAPI, lagring I database, logikk for å rute informasjon på en god måte</a:t>
          </a:r>
          <a:endParaRPr lang="en-US" sz="1300" kern="1200"/>
        </a:p>
      </dsp:txBody>
      <dsp:txXfrm>
        <a:off x="1000712" y="2141389"/>
        <a:ext cx="2579885" cy="1547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04AE5-36DE-4E65-BDCA-946CA6779CDF}" type="datetimeFigureOut">
              <a:rPr lang="nn-NO" smtClean="0"/>
              <a:t>29.02.2024</a:t>
            </a:fld>
            <a:endParaRPr lang="nn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n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B31D-797F-4B85-95AE-94D2840EC69D}" type="slidenum">
              <a:rPr lang="nn-NO" smtClean="0"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72938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n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DB31D-797F-4B85-95AE-94D2840EC69D}" type="slidenum">
              <a:rPr lang="nn-NO" smtClean="0"/>
              <a:t>5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23887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90832A-11A2-2EAC-9C1D-B72074711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F079B47-5ED7-A544-40C5-DCCE3CC9A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0097520-DE00-4456-852B-A02803F9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B13843D-77DC-2DC9-9CB1-243E658B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AD7E29D-812B-5BAF-AB4E-3381E6AC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2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8FB3BB3-A823-A54B-505C-F62B72BF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D928EE1-9529-C694-2D57-D0D041DBD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2935B10-C551-2838-98FC-15C46497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2EA36C0-A526-055E-A774-4579F88D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C0A336-33E8-04AE-C21C-01F7D7BD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3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272202E-6DF2-14B5-6957-E2CB9D3C9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4A5FDA4B-1C9A-23F6-AB69-63B48937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5139EF1-FD9D-7F71-94A8-F7E0264B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DC20924-2365-B324-ACCB-05F6B9BE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08C7A3C-8F29-09D5-561A-C8050676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073954-F410-ABAB-CD42-B8D8175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4331B3-A541-3DE5-C77E-674CB7AD3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EF06F3E-CF64-BF4A-7183-A42C59FA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2931C80-0C74-24F3-19A8-9FE9B66A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47FD2C-3B2A-196C-2C2A-EF5672B4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A138F0-5E39-ECFD-E9EC-FE78B0E8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F7AE5D8-5CA8-53A1-CD27-BF9D70C62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154CCFB-7CF6-9154-77E3-A74EFC4A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391C745-1F0B-2BEE-576C-EF677758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68F16F4-9DF5-1759-CF66-0E1974EC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8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DD114A-5F00-4DF6-5080-4ED4B0D1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70AA0A-F413-5411-2B7F-85E1CD897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5FBD010-57BF-2C63-B5D0-B53DE5BB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6091CD-DC28-3DB7-690D-D581088C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7910C5B-41D1-011C-73E5-4C26517F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93F2ED0-93A3-0619-D2EB-545C4CDE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1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D2AD63-46F0-871A-0D30-48D7623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C5B06D4-4EBB-1853-5358-1577BDC1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A926127-FE7C-1C77-F976-FDAC66E09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7CA861D-4FEE-8B3F-363D-D74EB9729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E75DF65-E5D9-4BBA-15CC-B24CEB781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EDC49E3-666B-B990-20E1-95512B41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9306074-1324-FDA3-31B3-8E40F864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38C5E8F-0F58-DB14-A55C-9C6BF4B9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EFE1E5-4F7A-78BC-33D0-EB0E3CBA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1061D55-8B7F-2525-BE03-D703A9CF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05B3A0D-8F3F-DB43-5D8D-D2DECCB8C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64392BD3-DE34-21E1-69D1-0CA960F5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5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15EBF9C-0203-ED9A-2BE4-9C0738AE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81123678-49DB-BF99-CE5A-02C0D590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8C333BE-3E8A-BBDF-5397-BF22564F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1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B0498E-9728-DAA0-A85E-727B8FD0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B2C9F06-8653-9F5A-0AF2-91A11428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919CA8B-6414-D3D7-C6A0-A6928A223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1FB6A1F-A75B-03A7-8995-7B190ADA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03E4151-2591-D21A-DE7E-781DCAEC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6086928-EE1D-FCA3-3C11-BE909E8C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7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0AB125-D319-26CE-0812-E090C6D3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5CEF11FC-F564-D4DF-513F-E384C5603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CF9BBC6-9BDF-A982-99F3-6AB87B70E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AA0C81C-C2AE-1370-FEE3-5E0081EE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A5FF375-DB32-067E-C73E-5FE26B5B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66658D0-753D-E885-0589-AD4A9065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8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68F73D5-A7F0-127D-6A79-1FADA530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2E821A9-1F2B-7621-1F61-A10ED9E20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C6A7E9E-4943-CD51-B236-26A44075A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F69083-B87C-41B7-B14C-0718715F4A5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A43845F-923F-D7E5-EBED-36488FCE2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9722DAE-7260-DBC4-C0A2-5EA7063E0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22D5FE-374B-4713-B280-7F5EF33C2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In A Track Field">
            <a:extLst>
              <a:ext uri="{FF2B5EF4-FFF2-40B4-BE49-F238E27FC236}">
                <a16:creationId xmlns:a16="http://schemas.microsoft.com/office/drawing/2014/main" id="{D4EA1D0C-DD8A-3EB3-E0C9-8CCE76A35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B29D778-BE09-97F6-16AB-3ADB827E4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Andre sprint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C3D81B4-0BB0-2564-CEB7-790A7BA0E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 Markus, </a:t>
            </a:r>
            <a:r>
              <a:rPr lang="en-US" sz="1500" dirty="0">
                <a:solidFill>
                  <a:srgbClr val="FFFFFF"/>
                </a:solidFill>
              </a:rPr>
              <a:t>Lars, </a:t>
            </a:r>
            <a:r>
              <a:rPr lang="en-US" sz="1500" dirty="0" err="1">
                <a:solidFill>
                  <a:srgbClr val="FFFFFF"/>
                </a:solidFill>
              </a:rPr>
              <a:t>Asbjørn</a:t>
            </a:r>
            <a:r>
              <a:rPr lang="en-US" sz="1500" dirty="0">
                <a:solidFill>
                  <a:srgbClr val="FFFFFF"/>
                </a:solidFill>
              </a:rPr>
              <a:t>, Sander</a:t>
            </a:r>
          </a:p>
        </p:txBody>
      </p:sp>
    </p:spTree>
    <p:extLst>
      <p:ext uri="{BB962C8B-B14F-4D97-AF65-F5344CB8AC3E}">
        <p14:creationId xmlns:p14="http://schemas.microsoft.com/office/powerpoint/2010/main" val="42160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65FBDB3-DB84-9091-461B-71AAA8002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Introduksjon</a:t>
            </a:r>
          </a:p>
        </p:txBody>
      </p:sp>
      <p:graphicFrame>
        <p:nvGraphicFramePr>
          <p:cNvPr id="23" name="Plassholder for innhold 2">
            <a:extLst>
              <a:ext uri="{FF2B5EF4-FFF2-40B4-BE49-F238E27FC236}">
                <a16:creationId xmlns:a16="http://schemas.microsoft.com/office/drawing/2014/main" id="{311C3173-7615-B9B7-26B0-ADC6A8BF2B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6564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48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8AE3FBF-92B2-B1D6-A49B-FE0C516C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Første</a:t>
            </a:r>
            <a:r>
              <a:rPr lang="en-US" sz="4000" dirty="0">
                <a:solidFill>
                  <a:srgbClr val="FFFFFF"/>
                </a:solidFill>
              </a:rPr>
              <a:t> sprint</a:t>
            </a:r>
          </a:p>
        </p:txBody>
      </p:sp>
      <p:graphicFrame>
        <p:nvGraphicFramePr>
          <p:cNvPr id="25" name="Plassholder for innhold 2">
            <a:extLst>
              <a:ext uri="{FF2B5EF4-FFF2-40B4-BE49-F238E27FC236}">
                <a16:creationId xmlns:a16="http://schemas.microsoft.com/office/drawing/2014/main" id="{7EF81B20-E29F-E8C6-2A89-29454DBC3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42441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8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F1D9601-0061-D211-EB2C-91A6AFA5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Kvar er vi no?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6265E0F-312F-6F02-2DF3-C4337CD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n-NO" sz="1700" dirty="0"/>
              <a:t>De fleste måla frå førre sprint er nådde</a:t>
            </a:r>
          </a:p>
          <a:p>
            <a:r>
              <a:rPr lang="nn-NO" sz="1700" dirty="0" err="1"/>
              <a:t>Implementasjon</a:t>
            </a:r>
            <a:r>
              <a:rPr lang="nn-NO" sz="1700" dirty="0"/>
              <a:t> av database har begynt som del av sprint 2</a:t>
            </a:r>
          </a:p>
          <a:p>
            <a:endParaRPr lang="nn-NO" sz="1700" dirty="0"/>
          </a:p>
          <a:p>
            <a:pPr marL="0" indent="0">
              <a:buNone/>
            </a:pPr>
            <a:endParaRPr lang="nn-NO" sz="17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8D968A6-551B-CEE5-9762-FCF1493D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822355"/>
            <a:ext cx="6921940" cy="33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9A98353-3CA3-0907-8F1F-B1DC2C980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59" b="2"/>
          <a:stretch/>
        </p:blipFill>
        <p:spPr>
          <a:xfrm>
            <a:off x="-3046" y="340423"/>
            <a:ext cx="4630139" cy="5265795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85CE16CB-C88A-6387-0367-DD2854B1F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" r="22830" b="1"/>
          <a:stretch/>
        </p:blipFill>
        <p:spPr>
          <a:xfrm>
            <a:off x="4901780" y="1071563"/>
            <a:ext cx="7290218" cy="52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4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E09352-234B-4193-6209-70A88CE7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Kvar</a:t>
            </a:r>
            <a:r>
              <a:rPr lang="en-US" dirty="0"/>
              <a:t> er vi no: Nye-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repeterande</a:t>
            </a:r>
            <a:r>
              <a:rPr lang="en-US" dirty="0"/>
              <a:t> </a:t>
            </a:r>
            <a:r>
              <a:rPr lang="en-US" dirty="0" err="1"/>
              <a:t>mål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2EBB957-47C1-E33F-735F-9C82A833F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58156"/>
            <a:ext cx="11058832" cy="441880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</a:rPr>
              <a:t>Grøn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pil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indikerer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repeterande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/>
                </a:solidFill>
              </a:rPr>
              <a:t>mål</a:t>
            </a:r>
            <a:r>
              <a:rPr lang="en-US" dirty="0">
                <a:solidFill>
                  <a:schemeClr val="accent6"/>
                </a:solidFill>
              </a:rPr>
              <a:t>.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Blå</a:t>
            </a:r>
            <a:r>
              <a:rPr lang="en-US" dirty="0">
                <a:solidFill>
                  <a:schemeClr val="accent1"/>
                </a:solidFill>
              </a:rPr>
              <a:t> er nye </a:t>
            </a:r>
            <a:r>
              <a:rPr lang="en-US" dirty="0" err="1">
                <a:solidFill>
                  <a:schemeClr val="accent1"/>
                </a:solidFill>
              </a:rPr>
              <a:t>mål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l: høyre 5">
            <a:extLst>
              <a:ext uri="{FF2B5EF4-FFF2-40B4-BE49-F238E27FC236}">
                <a16:creationId xmlns:a16="http://schemas.microsoft.com/office/drawing/2014/main" id="{D889B4A0-7442-6220-9E09-1510967D8585}"/>
              </a:ext>
            </a:extLst>
          </p:cNvPr>
          <p:cNvSpPr/>
          <p:nvPr/>
        </p:nvSpPr>
        <p:spPr>
          <a:xfrm>
            <a:off x="5537387" y="6083091"/>
            <a:ext cx="481780" cy="238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l: høyre 6">
            <a:extLst>
              <a:ext uri="{FF2B5EF4-FFF2-40B4-BE49-F238E27FC236}">
                <a16:creationId xmlns:a16="http://schemas.microsoft.com/office/drawing/2014/main" id="{3EE22763-6AC5-383F-5846-AB9D0FA648C9}"/>
              </a:ext>
            </a:extLst>
          </p:cNvPr>
          <p:cNvSpPr/>
          <p:nvPr/>
        </p:nvSpPr>
        <p:spPr>
          <a:xfrm>
            <a:off x="5537387" y="5806084"/>
            <a:ext cx="481780" cy="238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82BD879E-8465-A204-C1C0-C3225860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74" y="2345540"/>
            <a:ext cx="5942918" cy="386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Pil: høyre 11">
            <a:extLst>
              <a:ext uri="{FF2B5EF4-FFF2-40B4-BE49-F238E27FC236}">
                <a16:creationId xmlns:a16="http://schemas.microsoft.com/office/drawing/2014/main" id="{32BD0143-FFF0-6905-6066-4CC1942F42E7}"/>
              </a:ext>
            </a:extLst>
          </p:cNvPr>
          <p:cNvSpPr/>
          <p:nvPr/>
        </p:nvSpPr>
        <p:spPr>
          <a:xfrm>
            <a:off x="5537387" y="5530991"/>
            <a:ext cx="481780" cy="238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l: høyre 12">
            <a:extLst>
              <a:ext uri="{FF2B5EF4-FFF2-40B4-BE49-F238E27FC236}">
                <a16:creationId xmlns:a16="http://schemas.microsoft.com/office/drawing/2014/main" id="{F20163ED-67B6-87DB-3972-48961C8E1834}"/>
              </a:ext>
            </a:extLst>
          </p:cNvPr>
          <p:cNvSpPr/>
          <p:nvPr/>
        </p:nvSpPr>
        <p:spPr>
          <a:xfrm>
            <a:off x="5545394" y="5247629"/>
            <a:ext cx="481780" cy="23863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l: høyre 13">
            <a:extLst>
              <a:ext uri="{FF2B5EF4-FFF2-40B4-BE49-F238E27FC236}">
                <a16:creationId xmlns:a16="http://schemas.microsoft.com/office/drawing/2014/main" id="{F7F40A0B-4C74-AC29-2895-5478D4F6DAFE}"/>
              </a:ext>
            </a:extLst>
          </p:cNvPr>
          <p:cNvSpPr/>
          <p:nvPr/>
        </p:nvSpPr>
        <p:spPr>
          <a:xfrm>
            <a:off x="5545394" y="5005313"/>
            <a:ext cx="481780" cy="23863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l: høyre 14">
            <a:extLst>
              <a:ext uri="{FF2B5EF4-FFF2-40B4-BE49-F238E27FC236}">
                <a16:creationId xmlns:a16="http://schemas.microsoft.com/office/drawing/2014/main" id="{0413602D-1609-8763-E0BF-B248583A64D9}"/>
              </a:ext>
            </a:extLst>
          </p:cNvPr>
          <p:cNvSpPr/>
          <p:nvPr/>
        </p:nvSpPr>
        <p:spPr>
          <a:xfrm>
            <a:off x="5537387" y="4766408"/>
            <a:ext cx="481780" cy="238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l: høyre 15">
            <a:extLst>
              <a:ext uri="{FF2B5EF4-FFF2-40B4-BE49-F238E27FC236}">
                <a16:creationId xmlns:a16="http://schemas.microsoft.com/office/drawing/2014/main" id="{02A2A9B7-F102-C6C2-4A89-9AFF6DF9ED1D}"/>
              </a:ext>
            </a:extLst>
          </p:cNvPr>
          <p:cNvSpPr/>
          <p:nvPr/>
        </p:nvSpPr>
        <p:spPr>
          <a:xfrm>
            <a:off x="5545394" y="4503835"/>
            <a:ext cx="481780" cy="23863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l: høyre 16">
            <a:extLst>
              <a:ext uri="{FF2B5EF4-FFF2-40B4-BE49-F238E27FC236}">
                <a16:creationId xmlns:a16="http://schemas.microsoft.com/office/drawing/2014/main" id="{B8C20C83-E93E-71B7-058B-83A2AEE27902}"/>
              </a:ext>
            </a:extLst>
          </p:cNvPr>
          <p:cNvSpPr/>
          <p:nvPr/>
        </p:nvSpPr>
        <p:spPr>
          <a:xfrm>
            <a:off x="5545394" y="4285795"/>
            <a:ext cx="481780" cy="23863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74E895F-BEE8-B875-C593-07FBBD8C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nn-NO" sz="4000"/>
              <a:t>Fokusområder for sprint 2</a:t>
            </a:r>
          </a:p>
        </p:txBody>
      </p:sp>
      <p:pic>
        <p:nvPicPr>
          <p:cNvPr id="5" name="Picture 4" descr="Skrivebord med sollys">
            <a:extLst>
              <a:ext uri="{FF2B5EF4-FFF2-40B4-BE49-F238E27FC236}">
                <a16:creationId xmlns:a16="http://schemas.microsoft.com/office/drawing/2014/main" id="{5FBEF1B9-94BA-FBF6-9805-F911DC229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1" r="24455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C5BB7DBB-948B-3A8F-3BC7-BF49F1CA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Videre</a:t>
            </a:r>
            <a:r>
              <a:rPr lang="en-US" sz="2000" dirty="0"/>
              <a:t> </a:t>
            </a:r>
            <a:r>
              <a:rPr lang="en-US" sz="2000" dirty="0" err="1"/>
              <a:t>utvikling</a:t>
            </a:r>
            <a:r>
              <a:rPr lang="en-US" sz="2000" dirty="0"/>
              <a:t> av </a:t>
            </a:r>
            <a:r>
              <a:rPr lang="en-US" sz="2000" dirty="0" err="1"/>
              <a:t>funksjonalitet</a:t>
            </a:r>
            <a:endParaRPr lang="en-US" sz="2000" dirty="0"/>
          </a:p>
          <a:p>
            <a:r>
              <a:rPr lang="en-US" sz="2000" dirty="0" err="1"/>
              <a:t>Implementere</a:t>
            </a:r>
            <a:r>
              <a:rPr lang="en-US" sz="2000" dirty="0"/>
              <a:t> </a:t>
            </a:r>
            <a:r>
              <a:rPr lang="en-US" sz="2000" dirty="0" err="1"/>
              <a:t>eit</a:t>
            </a:r>
            <a:r>
              <a:rPr lang="en-US" sz="2000" dirty="0"/>
              <a:t> </a:t>
            </a:r>
            <a:r>
              <a:rPr lang="en-US" sz="2000" dirty="0" err="1"/>
              <a:t>konkret</a:t>
            </a:r>
            <a:r>
              <a:rPr lang="en-US" sz="2000" dirty="0"/>
              <a:t> scenario</a:t>
            </a:r>
          </a:p>
          <a:p>
            <a:r>
              <a:rPr lang="en-US" sz="2000" dirty="0" err="1"/>
              <a:t>Informasjonsflyt</a:t>
            </a:r>
            <a:r>
              <a:rPr lang="en-US" sz="2000" dirty="0"/>
              <a:t>: input </a:t>
            </a:r>
            <a:r>
              <a:rPr lang="en-US" sz="2000" dirty="0" err="1"/>
              <a:t>til</a:t>
            </a:r>
            <a:r>
              <a:rPr lang="en-US" sz="2000" dirty="0"/>
              <a:t> output</a:t>
            </a:r>
          </a:p>
          <a:p>
            <a:r>
              <a:rPr lang="en-US" sz="2000" dirty="0"/>
              <a:t>Agile </a:t>
            </a:r>
            <a:r>
              <a:rPr lang="en-US" sz="2000" dirty="0" err="1"/>
              <a:t>utvikling</a:t>
            </a:r>
            <a:endParaRPr lang="en-US" sz="2000" dirty="0"/>
          </a:p>
          <a:p>
            <a:endParaRPr lang="nn-NO" sz="2000" dirty="0"/>
          </a:p>
        </p:txBody>
      </p:sp>
    </p:spTree>
    <p:extLst>
      <p:ext uri="{BB962C8B-B14F-4D97-AF65-F5344CB8AC3E}">
        <p14:creationId xmlns:p14="http://schemas.microsoft.com/office/powerpoint/2010/main" val="693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5739399-D919-6987-7B50-C9598EA3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nn-NO" sz="4100" dirty="0"/>
              <a:t>Endring i </a:t>
            </a:r>
            <a:r>
              <a:rPr lang="nn-NO" sz="4100" dirty="0" err="1"/>
              <a:t>backlogverktøy</a:t>
            </a:r>
            <a:endParaRPr lang="nn-NO" sz="4100" dirty="0"/>
          </a:p>
        </p:txBody>
      </p:sp>
      <p:pic>
        <p:nvPicPr>
          <p:cNvPr id="1026" name="Picture 2" descr="Streamline Your Workflow with Jira: Benefits for Business and Technology  Companies">
            <a:extLst>
              <a:ext uri="{FF2B5EF4-FFF2-40B4-BE49-F238E27FC236}">
                <a16:creationId xmlns:a16="http://schemas.microsoft.com/office/drawing/2014/main" id="{9F3F5433-77B1-A264-31E9-E94DC72F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4" b="18614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7AF733C-7D45-21FC-005E-19AB7CE9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888719"/>
            <a:ext cx="6897626" cy="1399223"/>
          </a:xfrm>
        </p:spPr>
        <p:txBody>
          <a:bodyPr anchor="ctr">
            <a:normAutofit/>
          </a:bodyPr>
          <a:lstStyle/>
          <a:p>
            <a:r>
              <a:rPr lang="nn-NO" sz="2200" dirty="0"/>
              <a:t>Overgang frå GitHub </a:t>
            </a:r>
            <a:r>
              <a:rPr lang="nn-NO" sz="2200" dirty="0" err="1"/>
              <a:t>projects</a:t>
            </a:r>
            <a:r>
              <a:rPr lang="nn-NO" sz="2200" dirty="0"/>
              <a:t> til </a:t>
            </a:r>
            <a:r>
              <a:rPr lang="nn-NO" sz="2200" dirty="0" err="1"/>
              <a:t>Jira</a:t>
            </a:r>
            <a:endParaRPr lang="nn-NO" sz="2200" dirty="0"/>
          </a:p>
          <a:p>
            <a:r>
              <a:rPr lang="nn-NO" sz="2200" dirty="0"/>
              <a:t>Forbetre oversikt over sprints</a:t>
            </a:r>
          </a:p>
          <a:p>
            <a:r>
              <a:rPr lang="nn-NO" sz="2200" dirty="0"/>
              <a:t>Meir oversikt i brukargrensesnitt</a:t>
            </a:r>
          </a:p>
          <a:p>
            <a:endParaRPr lang="nn-NO" sz="2200" dirty="0"/>
          </a:p>
        </p:txBody>
      </p:sp>
    </p:spTree>
    <p:extLst>
      <p:ext uri="{BB962C8B-B14F-4D97-AF65-F5344CB8AC3E}">
        <p14:creationId xmlns:p14="http://schemas.microsoft.com/office/powerpoint/2010/main" val="392212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165</Words>
  <Application>Microsoft Office PowerPoint</Application>
  <PresentationFormat>Widescreen</PresentationFormat>
  <Paragraphs>29</Paragraphs>
  <Slides>8</Slides>
  <Notes>1</Notes>
  <HiddenSlides>0</HiddenSlides>
  <MMClips>1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Office-tema</vt:lpstr>
      <vt:lpstr>Andre sprint</vt:lpstr>
      <vt:lpstr>Introduksjon</vt:lpstr>
      <vt:lpstr>Første sprint</vt:lpstr>
      <vt:lpstr>Kvar er vi no?</vt:lpstr>
      <vt:lpstr>PowerPoint-presentasjon</vt:lpstr>
      <vt:lpstr>Kvar er vi no: Nye- og repeterande mål</vt:lpstr>
      <vt:lpstr>Fokusområder for sprint 2</vt:lpstr>
      <vt:lpstr>Endring i backlogverktøy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 sprint</dc:title>
  <dc:creator>Markus Adrian Ytrelid Thorsnes</dc:creator>
  <cp:lastModifiedBy>Lars Askild Skavhellen Aarvik</cp:lastModifiedBy>
  <cp:revision>4</cp:revision>
  <dcterms:created xsi:type="dcterms:W3CDTF">2024-02-28T12:27:09Z</dcterms:created>
  <dcterms:modified xsi:type="dcterms:W3CDTF">2024-02-29T13:39:10Z</dcterms:modified>
</cp:coreProperties>
</file>